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607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06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65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100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96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24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857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197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13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66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32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2C7A-8A6C-4B37-B467-42FF6C333326}" type="datetimeFigureOut">
              <a:rPr lang="ru-RU" smtClean="0"/>
              <a:pPr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338E-FE5D-4CB7-88BA-1F7E760733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Итоговая государственная аттестация 2018/19 </a:t>
            </a:r>
            <a:r>
              <a:rPr lang="ru-RU" dirty="0" err="1" smtClean="0"/>
              <a:t>уч.год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843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Коротко в цифрах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509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808" y="1085850"/>
            <a:ext cx="7581623" cy="546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236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Летняя ГИА, число ГЭК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08" y="1916832"/>
            <a:ext cx="757238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195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Замечания ГЭК (</a:t>
            </a:r>
            <a:r>
              <a:rPr lang="ru-RU" i="1" dirty="0" smtClean="0"/>
              <a:t>выдержки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47260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Слабое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умение анализировать информацию и самостоятельность в проведении исследований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Недостаточное освоение ОК, ОПК и ПК компетенций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Не учтены особенности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костромских предприятий/организаций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отдельных работах выводы по результатам ВКР 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актуальны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Недостаточный уровень подготовки некоторых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студентов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 уделено внимание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разработке практических рекомендаций по внедрению результатов исследований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Содержание некоторых работ недостаточно полно соответствовало заявленной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тематике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 ряда работ недостаточно обоснована актуальность, неверно определен научный аппарат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исследования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Много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внимания уделялось описанию используемых технологий, а 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результатам,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которые были получены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самими выпускниками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Студенты, получившие оценку «удовлетворительно» не в полной мере готовы к решению профессиональных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задач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Следует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больше использовать результаты анализа зарубежных периодических научных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изданий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 студентов, получивших оценку «удовлетворительно»,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достовало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теоретической основательности </a:t>
            </a:r>
          </a:p>
        </p:txBody>
      </p:sp>
    </p:spTree>
    <p:extLst>
      <p:ext uri="{BB962C8B-B14F-4D97-AF65-F5344CB8AC3E}">
        <p14:creationId xmlns:p14="http://schemas.microsoft.com/office/powerpoint/2010/main" xmlns="" val="91544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и замечания </a:t>
            </a:r>
            <a:br>
              <a:rPr lang="ru-RU" dirty="0" smtClean="0"/>
            </a:br>
            <a:r>
              <a:rPr lang="ru-RU" dirty="0" smtClean="0"/>
              <a:t>по итогам ГИА 2019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Смена тем ВКР проводилась с нарушением сроков.</a:t>
            </a:r>
          </a:p>
          <a:p>
            <a:pPr marL="0" indent="0">
              <a:buNone/>
            </a:pPr>
            <a:r>
              <a:rPr lang="ru-RU" dirty="0" smtClean="0"/>
              <a:t>2. ГЭК заседали не в полном составе. </a:t>
            </a:r>
          </a:p>
          <a:p>
            <a:pPr marL="0" indent="0">
              <a:buNone/>
            </a:pPr>
            <a:r>
              <a:rPr lang="ru-RU" dirty="0" smtClean="0"/>
              <a:t>3. ФОС к ГИА не содержит конкретизации требований к уровням освоения компетенций.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7638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175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Итоговая государственная аттестация 2018/19 уч.год </vt:lpstr>
      <vt:lpstr>Коротко в цифрах</vt:lpstr>
      <vt:lpstr>Летняя ГИА, число ГЭК</vt:lpstr>
      <vt:lpstr>Замечания ГЭК (выдержки)</vt:lpstr>
      <vt:lpstr>Проблемы и замечания  по итогам ГИА 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государственная аттестация 2018/19 уч.год</dc:title>
  <dc:creator>Сокова</dc:creator>
  <cp:lastModifiedBy>denisovair</cp:lastModifiedBy>
  <cp:revision>10</cp:revision>
  <dcterms:created xsi:type="dcterms:W3CDTF">2019-09-09T13:54:00Z</dcterms:created>
  <dcterms:modified xsi:type="dcterms:W3CDTF">2019-09-16T06:29:05Z</dcterms:modified>
</cp:coreProperties>
</file>